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5_25A0AF8A.xml" ContentType="application/vnd.ms-powerpoint.comments+xml"/>
  <Override PartName="/ppt/comments/modernComment_10E_B97E5F37.xml" ContentType="application/vnd.ms-powerpoint.comments+xml"/>
  <Override PartName="/ppt/comments/modernComment_111_7844D600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9" r:id="rId5"/>
    <p:sldId id="260" r:id="rId6"/>
    <p:sldId id="261" r:id="rId7"/>
    <p:sldId id="270" r:id="rId8"/>
    <p:sldId id="262" r:id="rId9"/>
    <p:sldId id="271" r:id="rId10"/>
    <p:sldId id="272" r:id="rId11"/>
    <p:sldId id="273" r:id="rId12"/>
    <p:sldId id="263" r:id="rId13"/>
    <p:sldId id="285" r:id="rId14"/>
    <p:sldId id="286" r:id="rId15"/>
    <p:sldId id="287" r:id="rId16"/>
    <p:sldId id="277" r:id="rId17"/>
    <p:sldId id="278" r:id="rId18"/>
    <p:sldId id="279" r:id="rId19"/>
    <p:sldId id="280" r:id="rId20"/>
    <p:sldId id="281" r:id="rId21"/>
    <p:sldId id="282" r:id="rId22"/>
    <p:sldId id="283" r:id="rId23"/>
    <p:sldId id="284" r:id="rId2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77FF6B1-2876-F630-7AB5-45B9711D6118}" name="Siebenbürger, Mathias" initials="SM" userId="Siebenbürger, Mathias" providerId="Non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0CC093-184C-8443-AFEF-1D9958D31AD2}" v="233" dt="2023-02-02T14:15:40.304"/>
    <p1510:client id="{74C429BA-15F0-4F70-9DD1-ACCAEF4C9147}" v="6" dt="2023-02-02T12:14:09.6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32"/>
  </p:normalViewPr>
  <p:slideViewPr>
    <p:cSldViewPr snapToGrid="0">
      <p:cViewPr>
        <p:scale>
          <a:sx n="63" d="100"/>
          <a:sy n="63" d="100"/>
        </p:scale>
        <p:origin x="2440" y="1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8/10/relationships/authors" Target="authors.xml"/></Relationships>
</file>

<file path=ppt/comments/modernComment_105_25A0AF8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4F321CC-A015-44D8-A094-DDE6DE24669B}" authorId="{B77FF6B1-2876-F630-7AB5-45B9711D6118}" status="resolved" created="2023-02-01T19:31:00.970" complete="100000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631287690" sldId="261"/>
      <ac:picMk id="11" creationId="{3A0D536E-BAAA-24E9-5766-7AF9BF04185C}"/>
    </ac:deMkLst>
    <p188:txBody>
      <a:bodyPr/>
      <a:lstStyle/>
      <a:p>
        <a:r>
          <a:rPr lang="de-DE"/>
          <a:t>Typo: Subscription</a:t>
        </a:r>
      </a:p>
    </p188:txBody>
  </p188:cm>
</p188:cmLst>
</file>

<file path=ppt/comments/modernComment_10E_B97E5F3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CEDECA77-6793-4889-9D83-E2121F547C7F}" authorId="{B77FF6B1-2876-F630-7AB5-45B9711D6118}" status="resolved" created="2023-02-01T19:31:25.643" complete="100000">
    <pc:sldMkLst xmlns:pc="http://schemas.microsoft.com/office/powerpoint/2013/main/command">
      <pc:docMk/>
      <pc:sldMk cId="3112066871" sldId="270"/>
    </pc:sldMkLst>
    <p188:txBody>
      <a:bodyPr/>
      <a:lstStyle/>
      <a:p>
        <a:r>
          <a:rPr lang="de-DE"/>
          <a:t>Typo: Sustainability
</a:t>
        </a:r>
      </a:p>
    </p188:txBody>
  </p188:cm>
</p188:cmLst>
</file>

<file path=ppt/comments/modernComment_111_7844D60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14597380-B23B-4B75-AE69-9724A359C846}" authorId="{B77FF6B1-2876-F630-7AB5-45B9711D6118}" status="resolved" created="2023-02-02T12:14:09.276" complete="100000">
    <pc:sldMkLst xmlns:pc="http://schemas.microsoft.com/office/powerpoint/2013/main/command">
      <pc:docMk/>
      <pc:sldMk cId="2017777152" sldId="273"/>
    </pc:sldMkLst>
    <p188:txBody>
      <a:bodyPr/>
      <a:lstStyle/>
      <a:p>
        <a:r>
          <a:rPr lang="de-DE"/>
          <a:t>Zu MinMaxScaler: statt 'samples' --&gt; 'normalizes' oder 'scales'</a:t>
        </a:r>
      </a:p>
    </p188:txBody>
  </p188:cm>
</p188:cmLst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548AD1-A6A3-BBAC-C343-00193F59B9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9777C0F8-B26E-9B1A-B647-E0DCFD9817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E91093C-764F-CCA5-FC69-619016444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FA71FA-5D69-EA34-04D9-DF2501F2B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7E64B3-030E-3D9F-E714-9706F82BF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18955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FA3F14-9455-C0AF-E9DB-D80186C204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79D501F-BD56-4A43-C1CA-E53F00F896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D954157-E261-7DB6-F6A2-782B7747C8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1DC9A41-E57C-44F1-0F06-4E496615B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D37C85B-CE39-C214-497C-3D2706095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0367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12F7348-079D-AF1E-233D-77A19ABC98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ADB2887-FDFC-3539-D6A4-25337E048C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481C40-276C-9840-C986-68B92C8A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6CA2703-FBFA-FCA6-CC15-372EE0DF3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799583B-999E-107D-CE07-9B16854006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86326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B8C711-EBBE-4778-DA7D-28AAEEEC8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B38FAC-FF13-0905-2FD6-ACFE67092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4CB06EB-7BB2-561D-1586-73313882C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54A56A-71F8-7FEF-4B1C-BEF48FD6B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7D1AAA3-8FA4-C842-83F3-D97C4D26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140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D52902-EA60-DD2F-F144-41D421C21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616223B1-2ACA-CBD5-160D-7A24C13FE3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D0BED01-0451-CD8D-18DD-82C1053D8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6F0512-5F3B-440B-7506-D539855F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B6A561-7F5F-6951-6653-D2A57EA56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8960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4966A2-A575-76CE-548D-505B11A68A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F7194C-2E10-2EE9-0142-13D2AFBEA8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534E54F-961C-E437-5C65-46B1C216C1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392D8607-E5CA-4BC8-3A55-E189CDC94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BE3C3CC-4708-2ADA-50AC-13A63863E0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1B2D7FB-DA16-8CB2-ED12-E14D2FE00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427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B246202-89F2-6A47-562B-2CA7DBE19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99AD4A-C144-EC08-1596-455997BA8A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4930D4A-926C-D5D1-23CD-BEF1BB59C5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10F93FB-9F12-2C4A-D05E-64A40A06D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EB73971-D0AF-E642-AAC7-B9F34CC5AC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CAE7445-1799-2996-1494-FB8824801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4F4DB491-88AB-D6B1-C71B-7798B4449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9BC7ADA-EBEB-8EA9-C1BA-C17F53D07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86942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701E9C-DEF8-D890-7E5D-FAE023508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ACFF1E9-8DE2-2C08-7530-373721C4D7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F7C4B88-A4E6-A282-7EA0-733E1B7C5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AD6C7F4-C254-54BB-C6B9-A73FDD6E8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99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7B1B7154-D518-21DE-4C80-143507128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07DA550-5B37-9EC8-E892-9D241E740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40541B-A0AD-77F7-4594-3BC764039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6760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C71C7BC-6738-FE99-5FC2-A503467EE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8C19406-A1BD-BD86-8704-D95368CFC0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CB3D48D-1750-1956-6454-FE48957335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456F828-435D-082B-361B-AF98A01B1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0A7C63E-3018-D49D-C93C-2A10874E2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F8624E9-1CEE-11A4-9324-AFBB04871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20772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623A291-7B0C-D332-6291-14987A754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28F30C0-8891-E35D-012D-A163F5AA85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CBB74A3B-5FC4-3E67-E2F3-BE8603D991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29AFA98-5789-3DAC-C898-CB54E057C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05D77CB-7F90-EB0D-4112-0BBCA35FF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1EAE47E-4A85-5866-13A1-63A4B15069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5614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8D8C0194-74A2-B4C0-E46A-F36AA8151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C935701-B14D-D18E-04F4-EFCFE09A51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E6C532B-22F0-08EB-5C68-4AA03A3937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953182-BADA-FC4E-97D2-3FAAD6078567}" type="datetimeFigureOut">
              <a:rPr lang="de-DE" smtClean="0"/>
              <a:t>01.02.23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2324CAB-8993-833A-C0AC-562E3278E8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DCBF624-5CB4-5089-562D-9332E6C647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00F09-5515-624E-9D88-1FBF2B48E5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0228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8/10/relationships/comments" Target="../comments/modernComment_111_7844D60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105_25A0AF8A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8/10/relationships/comments" Target="../comments/modernComment_10E_B97E5F3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CA1B96-F5BB-D067-D151-2683E12EAE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978229D-C037-DE65-3115-64B50BD5AB0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FE63EC5A-97FC-4E8A-8753-3BC1258B8A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01538" cy="6919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05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4CFCEC7-CC08-32C0-DCD9-EA2E0DFFC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8EB8E7D8-0D62-870A-D842-8615858836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35209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A1D89A-5D67-F69A-8FB1-AB819A2F5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4D3DA35-F2EF-DC97-A726-EB5E7F7E85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1777715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09D5AC-DE22-5258-09FE-CC55814A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4CFB2F7-75C7-7A88-84E5-7666C02AE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47317405" cy="6858000"/>
          </a:xfrm>
        </p:spPr>
      </p:pic>
    </p:spTree>
    <p:extLst>
      <p:ext uri="{BB962C8B-B14F-4D97-AF65-F5344CB8AC3E}">
        <p14:creationId xmlns:p14="http://schemas.microsoft.com/office/powerpoint/2010/main" val="35887738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09D5AC-DE22-5258-09FE-CC55814A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4CFB2F7-75C7-7A88-84E5-7666C02AE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966713" y="0"/>
            <a:ext cx="47317405" cy="6858000"/>
          </a:xfrm>
        </p:spPr>
      </p:pic>
    </p:spTree>
    <p:extLst>
      <p:ext uri="{BB962C8B-B14F-4D97-AF65-F5344CB8AC3E}">
        <p14:creationId xmlns:p14="http://schemas.microsoft.com/office/powerpoint/2010/main" val="24509236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09D5AC-DE22-5258-09FE-CC55814A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4CFB2F7-75C7-7A88-84E5-7666C02AE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4649049" y="0"/>
            <a:ext cx="47317405" cy="6858000"/>
          </a:xfrm>
        </p:spPr>
      </p:pic>
    </p:spTree>
    <p:extLst>
      <p:ext uri="{BB962C8B-B14F-4D97-AF65-F5344CB8AC3E}">
        <p14:creationId xmlns:p14="http://schemas.microsoft.com/office/powerpoint/2010/main" val="22913214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09D5AC-DE22-5258-09FE-CC55814AB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34CFB2F7-75C7-7A88-84E5-7666C02AE6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2401571" y="0"/>
            <a:ext cx="47317405" cy="6858000"/>
          </a:xfrm>
        </p:spPr>
      </p:pic>
    </p:spTree>
    <p:extLst>
      <p:ext uri="{BB962C8B-B14F-4D97-AF65-F5344CB8AC3E}">
        <p14:creationId xmlns:p14="http://schemas.microsoft.com/office/powerpoint/2010/main" val="993448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9B05D157-2708-FA50-F2B4-92CD1055D5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055609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75061EC-6983-F2A4-3D38-863E138263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73265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0C6C39CA-A5BB-6418-3771-B85E4256FC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318015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92618CBF-2BB9-49E9-F8C6-B654FA138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7764380" y="-2926682"/>
            <a:ext cx="19956380" cy="11225464"/>
          </a:xfrm>
        </p:spPr>
      </p:pic>
    </p:spTree>
    <p:extLst>
      <p:ext uri="{BB962C8B-B14F-4D97-AF65-F5344CB8AC3E}">
        <p14:creationId xmlns:p14="http://schemas.microsoft.com/office/powerpoint/2010/main" val="23114991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C24272-11EB-DA98-0F86-5756F7B5F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Text, draußen, grün, Autobahn enthält.&#10;&#10;Automatisch generierte Beschreibung">
            <a:extLst>
              <a:ext uri="{FF2B5EF4-FFF2-40B4-BE49-F238E27FC236}">
                <a16:creationId xmlns:a16="http://schemas.microsoft.com/office/drawing/2014/main" id="{33EC3116-85AA-B7CC-64CE-73F1B0DFF6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257900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C4CCA194-BF87-7BCF-085C-56CE859B5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249441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03960AE6-E145-369E-8B21-1045297EC1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804017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 descr="Ein Bild, das Text, Person, Schild, Screenshot enthält.&#10;&#10;Automatisch generierte Beschreibung">
            <a:extLst>
              <a:ext uri="{FF2B5EF4-FFF2-40B4-BE49-F238E27FC236}">
                <a16:creationId xmlns:a16="http://schemas.microsoft.com/office/drawing/2014/main" id="{E22A8B3A-0918-EC8F-CD40-016564E5E2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257496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0637AC-06B7-9820-4480-3E8DC8FDB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4F820E5-68D9-1656-018A-EE6CE012D8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8149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6B14D2-D725-62E2-D03C-AD838913D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 descr="Ein Bild, das Text enthält.&#10;&#10;Automatisch generierte Beschreibung">
            <a:extLst>
              <a:ext uri="{FF2B5EF4-FFF2-40B4-BE49-F238E27FC236}">
                <a16:creationId xmlns:a16="http://schemas.microsoft.com/office/drawing/2014/main" id="{70D947DF-7C9C-982C-3C6D-5DE85052E2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343980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640785-7519-51CA-27C3-C82C2302BC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6BAAB7F8-7E9E-E42E-16F9-D90BCA794A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47325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163914-75D1-AAB9-94CF-4AF6E80EA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894E558-7BD2-C1AE-1FDF-466D1CE21D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320282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191572C-9909-2CE7-9E2A-3C5224404D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5" name="Inhaltsplatzhalter 14">
            <a:extLst>
              <a:ext uri="{FF2B5EF4-FFF2-40B4-BE49-F238E27FC236}">
                <a16:creationId xmlns:a16="http://schemas.microsoft.com/office/drawing/2014/main" id="{5E22E049-6071-7542-5CD1-0DE60B2447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3128769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8F83C4-F6E6-2640-D46D-030A8B0CC9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 descr="Ein Bild, das Karte enthält.&#10;&#10;Automatisch generierte Beschreibung">
            <a:extLst>
              <a:ext uri="{FF2B5EF4-FFF2-40B4-BE49-F238E27FC236}">
                <a16:creationId xmlns:a16="http://schemas.microsoft.com/office/drawing/2014/main" id="{F9CBD665-852D-AAC0-3E12-8550951B0E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1206687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B84BF6-F42C-853C-D812-129EA5D126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9EB10964-11DF-294B-81B9-B929E4DA71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183005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EB6DD90-712E-79AD-92AC-B45DCD719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11" name="Inhaltsplatzhalter 10">
            <a:extLst>
              <a:ext uri="{FF2B5EF4-FFF2-40B4-BE49-F238E27FC236}">
                <a16:creationId xmlns:a16="http://schemas.microsoft.com/office/drawing/2014/main" id="{07069A29-6E4A-1096-B8DD-8A1918515B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61267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23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Fober, Luca</dc:creator>
  <cp:lastModifiedBy>Fober, Luca</cp:lastModifiedBy>
  <cp:revision>1</cp:revision>
  <dcterms:created xsi:type="dcterms:W3CDTF">2023-01-29T12:31:17Z</dcterms:created>
  <dcterms:modified xsi:type="dcterms:W3CDTF">2023-02-02T16:49:12Z</dcterms:modified>
</cp:coreProperties>
</file>